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2" r:id="rId8"/>
    <p:sldId id="261" r:id="rId9"/>
    <p:sldId id="263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4CC0-EF10-46CD-9FE6-5FF65B787A62}" type="datetimeFigureOut">
              <a:rPr lang="en-GB" smtClean="0"/>
              <a:t>13/01/2016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62E2-F0C4-45B4-8A5D-32928DD0BC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24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4CC0-EF10-46CD-9FE6-5FF65B787A62}" type="datetimeFigureOut">
              <a:rPr lang="en-GB" smtClean="0"/>
              <a:t>13/01/2016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62E2-F0C4-45B4-8A5D-32928DD0BC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985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4CC0-EF10-46CD-9FE6-5FF65B787A62}" type="datetimeFigureOut">
              <a:rPr lang="en-GB" smtClean="0"/>
              <a:t>13/01/2016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62E2-F0C4-45B4-8A5D-32928DD0BC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669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4CC0-EF10-46CD-9FE6-5FF65B787A62}" type="datetimeFigureOut">
              <a:rPr lang="en-GB" smtClean="0"/>
              <a:t>13/01/2016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62E2-F0C4-45B4-8A5D-32928DD0BC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029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4CC0-EF10-46CD-9FE6-5FF65B787A62}" type="datetimeFigureOut">
              <a:rPr lang="en-GB" smtClean="0"/>
              <a:t>13/01/2016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62E2-F0C4-45B4-8A5D-32928DD0BC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548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4CC0-EF10-46CD-9FE6-5FF65B787A62}" type="datetimeFigureOut">
              <a:rPr lang="en-GB" smtClean="0"/>
              <a:t>13/01/2016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62E2-F0C4-45B4-8A5D-32928DD0BC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063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4CC0-EF10-46CD-9FE6-5FF65B787A62}" type="datetimeFigureOut">
              <a:rPr lang="en-GB" smtClean="0"/>
              <a:t>13/01/2016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62E2-F0C4-45B4-8A5D-32928DD0BC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060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4CC0-EF10-46CD-9FE6-5FF65B787A62}" type="datetimeFigureOut">
              <a:rPr lang="en-GB" smtClean="0"/>
              <a:t>13/01/2016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62E2-F0C4-45B4-8A5D-32928DD0BC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271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4CC0-EF10-46CD-9FE6-5FF65B787A62}" type="datetimeFigureOut">
              <a:rPr lang="en-GB" smtClean="0"/>
              <a:t>13/01/2016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62E2-F0C4-45B4-8A5D-32928DD0BC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447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4CC0-EF10-46CD-9FE6-5FF65B787A62}" type="datetimeFigureOut">
              <a:rPr lang="en-GB" smtClean="0"/>
              <a:t>13/01/2016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62E2-F0C4-45B4-8A5D-32928DD0BC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289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4CC0-EF10-46CD-9FE6-5FF65B787A62}" type="datetimeFigureOut">
              <a:rPr lang="en-GB" smtClean="0"/>
              <a:t>13/01/2016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62E2-F0C4-45B4-8A5D-32928DD0BC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727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C4CC0-EF10-46CD-9FE6-5FF65B787A62}" type="datetimeFigureOut">
              <a:rPr lang="en-GB" smtClean="0"/>
              <a:t>13/01/2016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762E2-F0C4-45B4-8A5D-32928DD0BC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97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How will I know if my </a:t>
            </a:r>
            <a:r>
              <a:rPr lang="en-GB" dirty="0"/>
              <a:t>c</a:t>
            </a:r>
            <a:r>
              <a:rPr lang="en-GB" dirty="0" smtClean="0"/>
              <a:t>hild is doing well at school?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Life After Levels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718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Finally…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484784"/>
            <a:ext cx="78488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Still changes being made by the Government to AWL – we will keep you posted.</a:t>
            </a:r>
          </a:p>
          <a:p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Our focus remains on teaching your children what they don’t yet know</a:t>
            </a:r>
          </a:p>
          <a:p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We aim to be creative in our approach to educating your child and aim to make learning something that they enjoy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58076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 More Levels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1412776"/>
            <a:ext cx="835292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Focusing on what children need to learn next, rather than focusing on what level label to give them</a:t>
            </a:r>
          </a:p>
          <a:p>
            <a:endParaRPr lang="en-GB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Encouraging a deeper understanding of an area, rather than focusing on moving up to the next stage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05126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 Ofsted want?</a:t>
            </a:r>
            <a:endParaRPr lang="en-GB" dirty="0"/>
          </a:p>
        </p:txBody>
      </p:sp>
      <p:pic>
        <p:nvPicPr>
          <p:cNvPr id="3" name="Sean Harford talks about what inspectors will look at when considering a schoolâ€™s assessment syste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556792"/>
            <a:ext cx="7723628" cy="43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4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Early Years and Foundation Stage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1628800"/>
            <a:ext cx="74888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 smtClean="0"/>
              <a:t>New Baseline Assessment – Mrs Budd</a:t>
            </a:r>
          </a:p>
          <a:p>
            <a:endParaRPr lang="en-GB" sz="28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 smtClean="0"/>
              <a:t>By 2022, progress will be measured for year 6 from their baseline score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327700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887"/>
            <a:ext cx="8229600" cy="1143000"/>
          </a:xfrm>
        </p:spPr>
        <p:txBody>
          <a:bodyPr/>
          <a:lstStyle/>
          <a:p>
            <a:r>
              <a:rPr lang="en-GB" dirty="0" smtClean="0"/>
              <a:t>End of Key Stage 1 (year 2)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908720"/>
            <a:ext cx="7848872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Pupils will complete tests in Maths, Reading and Grammar, Punctuation &amp; Spelling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Pupils will be given a teacher assessment standard based on test outcomes </a:t>
            </a:r>
            <a:r>
              <a:rPr lang="en-GB" sz="2400" dirty="0"/>
              <a:t> </a:t>
            </a:r>
            <a:r>
              <a:rPr lang="en-GB" sz="2400" dirty="0" smtClean="0"/>
              <a:t>(where appropriate) and work over the year for Maths, Reading, Writing and Science, against selected National Curriculum objectives (Interim Assessment Framework)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Standards for Maths, Reading and Writing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Working towards the expected </a:t>
            </a:r>
            <a:r>
              <a:rPr lang="en-GB" sz="2400" dirty="0"/>
              <a:t>s</a:t>
            </a:r>
            <a:r>
              <a:rPr lang="en-GB" sz="2400" dirty="0" smtClean="0"/>
              <a:t>tandard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Working at the expected </a:t>
            </a:r>
            <a:r>
              <a:rPr lang="en-GB" sz="2400" dirty="0"/>
              <a:t>s</a:t>
            </a:r>
            <a:r>
              <a:rPr lang="en-GB" sz="2400" dirty="0" smtClean="0"/>
              <a:t>tandard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Working at greater </a:t>
            </a:r>
            <a:r>
              <a:rPr lang="en-GB" sz="2400" dirty="0"/>
              <a:t>d</a:t>
            </a:r>
            <a:r>
              <a:rPr lang="en-GB" sz="2400" dirty="0" smtClean="0"/>
              <a:t>epth within the expected standard</a:t>
            </a:r>
          </a:p>
          <a:p>
            <a:pPr lvl="1"/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Standards for Science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Working at the expected standard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292266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End of Key Stage 2 (year 6)</a:t>
            </a:r>
            <a:br>
              <a:rPr lang="en-GB" dirty="0" smtClean="0"/>
            </a:br>
            <a:r>
              <a:rPr lang="en-GB" dirty="0" smtClean="0"/>
              <a:t>Tests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1988840"/>
            <a:ext cx="77048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Pupils will complete tests in Maths, Reading and Grammar, Punctuation &amp; Spelling</a:t>
            </a:r>
          </a:p>
          <a:p>
            <a:endParaRPr lang="en-GB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Pupils will be given a test standard for Maths, Reading and Grammar, Punctuation </a:t>
            </a:r>
            <a:r>
              <a:rPr lang="en-GB" sz="2400" dirty="0"/>
              <a:t> </a:t>
            </a:r>
            <a:r>
              <a:rPr lang="en-GB" sz="2400" dirty="0" smtClean="0"/>
              <a:t>&amp; Spelling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Results will be given as a raw score (test results) and then scaled score with 100 being the “expected </a:t>
            </a:r>
            <a:r>
              <a:rPr lang="en-GB" sz="2400" dirty="0"/>
              <a:t>s</a:t>
            </a:r>
            <a:r>
              <a:rPr lang="en-GB" sz="2400" dirty="0" smtClean="0"/>
              <a:t>tandard”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They will either be “at expected standard” or “not at expected standard”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6522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End of Key Stage 2 </a:t>
            </a:r>
            <a:br>
              <a:rPr lang="en-GB" dirty="0" smtClean="0"/>
            </a:br>
            <a:r>
              <a:rPr lang="en-GB" dirty="0" smtClean="0"/>
              <a:t>Teacher Assessment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1916832"/>
            <a:ext cx="806489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Pupils will be given a teacher assessment standard for Maths, Reading, Writing and Science against selected National Curriculum objectives (Interim Assessment Framework), based on work throughout the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Reading, Maths and Science Standard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Working at the expected standard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Writing Standards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Working towards the expected </a:t>
            </a:r>
            <a:r>
              <a:rPr lang="en-GB" sz="2400" dirty="0"/>
              <a:t>s</a:t>
            </a:r>
            <a:r>
              <a:rPr lang="en-GB" sz="2400" dirty="0" smtClean="0"/>
              <a:t>tandard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Working at the expected </a:t>
            </a:r>
            <a:r>
              <a:rPr lang="en-GB" sz="2400" dirty="0"/>
              <a:t>s</a:t>
            </a:r>
            <a:r>
              <a:rPr lang="en-GB" sz="2400" dirty="0" smtClean="0"/>
              <a:t>tandard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Working at greater </a:t>
            </a:r>
            <a:r>
              <a:rPr lang="en-GB" sz="2400" dirty="0"/>
              <a:t>d</a:t>
            </a:r>
            <a:r>
              <a:rPr lang="en-GB" sz="2400" dirty="0" smtClean="0"/>
              <a:t>epth within the expected </a:t>
            </a:r>
            <a:r>
              <a:rPr lang="en-GB" sz="2400" dirty="0"/>
              <a:t>s</a:t>
            </a:r>
            <a:r>
              <a:rPr lang="en-GB" sz="2400" dirty="0" smtClean="0"/>
              <a:t>tandard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8555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Year 1, 3, 4 and 5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1340768"/>
            <a:ext cx="77768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Pupils will be given a teacher assessment standard based on work completed and assessments made throughout the year against National Curriculum objectives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Standards for Reading, Writing, Maths and Science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Working below the expected standard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Working towards the expected </a:t>
            </a:r>
            <a:r>
              <a:rPr lang="en-GB" sz="2400" dirty="0"/>
              <a:t>s</a:t>
            </a:r>
            <a:r>
              <a:rPr lang="en-GB" sz="2400" dirty="0" smtClean="0"/>
              <a:t>tandard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Working at the expected </a:t>
            </a:r>
            <a:r>
              <a:rPr lang="en-GB" sz="2400" dirty="0"/>
              <a:t>s</a:t>
            </a:r>
            <a:r>
              <a:rPr lang="en-GB" sz="2400" dirty="0" smtClean="0"/>
              <a:t>tandard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Working at greater </a:t>
            </a:r>
            <a:r>
              <a:rPr lang="en-GB" sz="2400" dirty="0"/>
              <a:t>d</a:t>
            </a:r>
            <a:r>
              <a:rPr lang="en-GB" sz="2400" dirty="0" smtClean="0"/>
              <a:t>epth within the expected  standard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If your child is working below the expected standard, you may receive some information on their performance in relation to the objectives from the year group below</a:t>
            </a:r>
          </a:p>
        </p:txBody>
      </p:sp>
    </p:spTree>
    <p:extLst>
      <p:ext uri="{BB962C8B-B14F-4D97-AF65-F5344CB8AC3E}">
        <p14:creationId xmlns:p14="http://schemas.microsoft.com/office/powerpoint/2010/main" val="216047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Reporting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556792"/>
            <a:ext cx="78488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Currently working on a new report format for the mid-term and annual reports</a:t>
            </a:r>
          </a:p>
          <a:p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What information do you value from your child’s report?</a:t>
            </a:r>
          </a:p>
          <a:p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What other information would be useful in your child’s report?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582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E1B9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506</Words>
  <Application>Microsoft Office PowerPoint</Application>
  <PresentationFormat>On-screen Show (4:3)</PresentationFormat>
  <Paragraphs>63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How will I know if my child is doing well at school?</vt:lpstr>
      <vt:lpstr>No More Levels</vt:lpstr>
      <vt:lpstr>What do Ofsted want?</vt:lpstr>
      <vt:lpstr>Early Years and Foundation Stage</vt:lpstr>
      <vt:lpstr>End of Key Stage 1 (year 2)</vt:lpstr>
      <vt:lpstr>End of Key Stage 2 (year 6) Tests</vt:lpstr>
      <vt:lpstr>End of Key Stage 2  Teacher Assessment </vt:lpstr>
      <vt:lpstr>Year 1, 3, 4 and 5</vt:lpstr>
      <vt:lpstr>Reporting</vt:lpstr>
      <vt:lpstr>Finally…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will I know how my child is doing at school?</dc:title>
  <dc:creator>Katie Blood</dc:creator>
  <cp:lastModifiedBy>Katie Blood</cp:lastModifiedBy>
  <cp:revision>8</cp:revision>
  <dcterms:created xsi:type="dcterms:W3CDTF">2016-01-13T15:32:09Z</dcterms:created>
  <dcterms:modified xsi:type="dcterms:W3CDTF">2016-01-13T17:17:30Z</dcterms:modified>
</cp:coreProperties>
</file>