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28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4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68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22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9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2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3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51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67E34-6CA2-4D23-A058-CB6C9B2191C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22DC-72D7-4F26-8BDB-CFC2B76B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12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Gill Sans MT" panose="020B0502020104020203" pitchFamily="34" charset="0"/>
              </a:rPr>
              <a:t>Laughton Community Primary School </a:t>
            </a:r>
            <a:br>
              <a:rPr lang="en-GB" dirty="0" smtClean="0">
                <a:latin typeface="Gill Sans MT" panose="020B0502020104020203" pitchFamily="34" charset="0"/>
              </a:rPr>
            </a:br>
            <a:r>
              <a:rPr lang="en-GB" dirty="0" err="1" smtClean="0">
                <a:latin typeface="Gill Sans MT" panose="020B0502020104020203" pitchFamily="34" charset="0"/>
              </a:rPr>
              <a:t>School</a:t>
            </a:r>
            <a:r>
              <a:rPr lang="en-GB" dirty="0" smtClean="0">
                <a:latin typeface="Gill Sans MT" panose="020B0502020104020203" pitchFamily="34" charset="0"/>
              </a:rPr>
              <a:t> Improvement Plan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2017-2018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220" y="4150439"/>
            <a:ext cx="1629560" cy="22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88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Gill Sans MT" panose="020B0502020104020203" pitchFamily="34" charset="0"/>
              </a:rPr>
              <a:t>T</a:t>
            </a:r>
            <a:r>
              <a:rPr lang="en-GB" b="1" dirty="0" smtClean="0">
                <a:latin typeface="Gill Sans MT" panose="020B0502020104020203" pitchFamily="34" charset="0"/>
              </a:rPr>
              <a:t>he effectiveness of leadership and management 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3443" y="1742775"/>
            <a:ext cx="992865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Embed leadership across partnership for a sustainable model</a:t>
            </a:r>
            <a:endParaRPr lang="en-GB" dirty="0" smtClean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Governors' to agree next steps for school’s long-term plan.</a:t>
            </a:r>
            <a:endParaRPr lang="en-GB" dirty="0" smtClean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 more insight into parental views and expectations in order to support and include them in their children’s learning.</a:t>
            </a:r>
            <a:endParaRPr lang="en-GB" dirty="0" smtClean="0">
              <a:effectLst/>
              <a:latin typeface="Gill Sans MT" panose="020B0502020104020203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strengthen the leadership and management in mathematics by providing continuing professional development for the new mathematics lead particularly in the development of monitoring and evaluation skills and data analysis.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 the leadership of the 'acting' deputy headteacher using the Ofsted inspection leadership and management grade descriptors. 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improve the effectiveness of the current monitoring and evaluation systems so that all procedures are robust and rigorous and support the school's aspirations to be 'outstanding.'   </a:t>
            </a:r>
            <a:endParaRPr lang="en-GB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0090" y="5735971"/>
            <a:ext cx="731583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0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Gill Sans MT" panose="020B0502020104020203" pitchFamily="34" charset="0"/>
              </a:rPr>
              <a:t>T</a:t>
            </a:r>
            <a:r>
              <a:rPr lang="en-GB" b="1" dirty="0" smtClean="0">
                <a:latin typeface="Gill Sans MT" panose="020B0502020104020203" pitchFamily="34" charset="0"/>
              </a:rPr>
              <a:t>he quality of teaching, learning and assessment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7583" y="2076092"/>
            <a:ext cx="1051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and response impacting on all children’s learning in maths as much as it is in English.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 use of working walls, to meet all curriculum areas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skill all staff in mastery to meet national requirements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pupil progress in LKS</a:t>
            </a:r>
            <a:r>
              <a:rPr lang="en-GB" cap="small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dirty="0" smtClean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</a:rPr>
              <a:t>Ensure that a greater proportion of the most able pupils achieve results at the higher levels at the end of Key Stage 2, particularly in writing and mathematics.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improve pupil outcomes by continuing to monitor, support and strengthen the quality of teaching and learning.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to evaluate and develop assessment systems so that the data generated always provides an accurate view of pupil outcomes particularly progress. 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the rate of progress pupils make in Key Stage 2, especially in reading and writing.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</a:rPr>
              <a:t>Further strengthen teaching and learning by facilitating whole school development in 'Mastery'.</a:t>
            </a:r>
            <a:endParaRPr lang="en-GB" dirty="0">
              <a:effectLst/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8008" y="5492412"/>
            <a:ext cx="731583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4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Gill Sans MT" panose="020B0502020104020203" pitchFamily="34" charset="0"/>
              </a:rPr>
              <a:t>P</a:t>
            </a:r>
            <a:r>
              <a:rPr lang="en-GB" b="1" dirty="0" smtClean="0">
                <a:latin typeface="Gill Sans MT" panose="020B0502020104020203" pitchFamily="34" charset="0"/>
              </a:rPr>
              <a:t>ersonal development, behaviour and welfare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3827" y="2690336"/>
            <a:ext cx="96794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 to challenges from pupils who require additional support for EBD.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Attendance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e safety awareness for all parents and families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Thrive practice across classes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8008" y="5538262"/>
            <a:ext cx="731583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latin typeface="Gill Sans MT" panose="020B0502020104020203" pitchFamily="34" charset="0"/>
              </a:rPr>
              <a:t>O</a:t>
            </a:r>
            <a:r>
              <a:rPr lang="en-GB" sz="4000" b="1" dirty="0" smtClean="0">
                <a:latin typeface="Gill Sans MT" panose="020B0502020104020203" pitchFamily="34" charset="0"/>
              </a:rPr>
              <a:t>utcomes for children and learners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4314" y="1690688"/>
            <a:ext cx="1042910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f</a:t>
            </a: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urther </a:t>
            </a:r>
            <a:r>
              <a:rPr lang="en-GB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rogress in maths problem solving and reasoning skills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mastery skills in maths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Apply t</a:t>
            </a: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ighter focus on interventions for vulnerable groups</a:t>
            </a:r>
            <a:endParaRPr lang="en-GB" dirty="0" smtClean="0">
              <a:effectLst/>
              <a:latin typeface="Gill Sans MT" panose="020B0502020104020203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c</a:t>
            </a: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onsistency in handwriting across the school </a:t>
            </a:r>
            <a:endParaRPr lang="en-GB" dirty="0" smtClean="0">
              <a:effectLst/>
              <a:latin typeface="Gill Sans MT" panose="020B0502020104020203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 good to outstanding teaching in KS2</a:t>
            </a:r>
            <a:endParaRPr lang="en-GB" dirty="0" smtClean="0">
              <a:effectLst/>
              <a:latin typeface="Gill Sans MT" panose="020B0502020104020203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tracking system to provide a better understanding of progress made, especially by vulnerable groups</a:t>
            </a:r>
            <a:endParaRPr lang="en-GB" dirty="0" smtClean="0">
              <a:effectLst/>
              <a:latin typeface="Gill Sans MT" panose="020B0502020104020203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s</a:t>
            </a: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pelling in KS2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</a:t>
            </a:r>
            <a:r>
              <a:rPr lang="en-GB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dirty="0" smtClean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pportunities for GD in writing to be explored in KS2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combined </a:t>
            </a:r>
            <a:r>
              <a:rPr lang="en-GB" dirty="0" smtClean="0">
                <a:effectLst/>
                <a:latin typeface="Gill Sans MT" panose="020B0502020104020203" pitchFamily="34" charset="0"/>
              </a:rPr>
              <a:t>R,W, M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effectLst/>
                <a:latin typeface="Gill Sans MT" panose="020B0502020104020203" pitchFamily="34" charset="0"/>
              </a:rPr>
              <a:t>Increase HA in Writing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 progress from Year 2 to Year 3</a:t>
            </a:r>
            <a:endParaRPr lang="en-GB" dirty="0" smtClean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dirty="0" smtClean="0">
              <a:effectLst/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0046" y="5497074"/>
            <a:ext cx="731583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6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Gill Sans MT" panose="020B0502020104020203" pitchFamily="34" charset="0"/>
              </a:rPr>
              <a:t>Early Years Foundation Stage (EYFS)</a:t>
            </a:r>
            <a:endParaRPr lang="en-GB" dirty="0">
              <a:latin typeface="Gill Sans MT" panose="020B0502020104020203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050147"/>
              </p:ext>
            </p:extLst>
          </p:nvPr>
        </p:nvGraphicFramePr>
        <p:xfrm>
          <a:off x="1089870" y="2399251"/>
          <a:ext cx="10515600" cy="1778465"/>
        </p:xfrm>
        <a:graphic>
          <a:graphicData uri="http://schemas.openxmlformats.org/drawingml/2006/table">
            <a:tbl>
              <a:tblPr/>
              <a:tblGrid>
                <a:gridCol w="10515600"/>
              </a:tblGrid>
              <a:tr h="1778465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Maintain GLD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 Motor Skills – to improve handwriting through consistency of size and shape of </a:t>
                      </a:r>
                      <a:r>
                        <a:rPr lang="en-GB" sz="1800" dirty="0" smtClean="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letters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new Summer born pupils</a:t>
                      </a: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2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8008" y="5554738"/>
            <a:ext cx="731583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4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436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Symbol</vt:lpstr>
      <vt:lpstr>Times New Roman</vt:lpstr>
      <vt:lpstr>Office Theme</vt:lpstr>
      <vt:lpstr>Laughton Community Primary School  School Improvement Plan</vt:lpstr>
      <vt:lpstr>The effectiveness of leadership and management </vt:lpstr>
      <vt:lpstr>The quality of teaching, learning and assessment</vt:lpstr>
      <vt:lpstr>Personal development, behaviour and welfare</vt:lpstr>
      <vt:lpstr>Outcomes for children and learners</vt:lpstr>
      <vt:lpstr>Early Years Foundation Stage (EYFS)</vt:lpstr>
    </vt:vector>
  </TitlesOfParts>
  <Company>East Sussex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Laughton Community Primary School  School Improvement Plan</dc:title>
  <dc:creator>Rachel West</dc:creator>
  <cp:lastModifiedBy>Rachel West</cp:lastModifiedBy>
  <cp:revision>4</cp:revision>
  <dcterms:created xsi:type="dcterms:W3CDTF">2017-10-30T08:15:11Z</dcterms:created>
  <dcterms:modified xsi:type="dcterms:W3CDTF">2017-10-30T10:18:37Z</dcterms:modified>
</cp:coreProperties>
</file>